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60" r:id="rId1"/>
  </p:sldMasterIdLst>
  <p:sldIdLst>
    <p:sldId id="256" r:id="rId2"/>
    <p:sldId id="269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purl.oclc.org/ooxml/drawingml/main" xmlns:r="http://purl.oclc.org/ooxml/officeDocument/relationships" xmlns:p="http://purl.oclc.org/ooxml/presentationml/main">
  <p:cmAuthor id="1" name="Maxime Larnaudie" initials="ML" lastIdx="1" clrIdx="0">
    <p:extLst>
      <p:ext uri="{19B8F6BF-5375-455C-9EA6-DF929625EA0E}">
        <p15:presenceInfo xmlns:p15="http://schemas.microsoft.com/office/powerpoint/2012/main" userId="e17802ffef356404" providerId="Windows Live"/>
      </p:ext>
    </p:extLst>
  </p:cmAuthor>
</p:cmAuthorLst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3.745%" autoAdjust="0"/>
    <p:restoredTop sz="94.66%"/>
  </p:normalViewPr>
  <p:slideViewPr>
    <p:cSldViewPr snapToGrid="0">
      <p:cViewPr varScale="1">
        <p:scale>
          <a:sx n="110" d="100"/>
          <a:sy n="110" d="100"/>
        </p:scale>
        <p:origin x="15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presProps" Target="presProps.xml"/><Relationship Id="rId3" Type="http://purl.oclc.org/ooxml/officeDocument/relationships/slide" Target="slides/slide2.xml"/><Relationship Id="rId21" Type="http://purl.oclc.org/ooxml/officeDocument/relationships/tableStyles" Target="tableStyle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commentAuthors" Target="commentAuthors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theme" Target="theme/theme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5" Type="http://purl.oclc.org/ooxml/officeDocument/relationships/slide" Target="slides/slide4.xml"/><Relationship Id="rId15" Type="http://purl.oclc.org/ooxml/officeDocument/relationships/slide" Target="slides/slide14.xml"/><Relationship Id="rId10" Type="http://purl.oclc.org/ooxml/officeDocument/relationships/slide" Target="slides/slide9.xml"/><Relationship Id="rId19" Type="http://purl.oclc.org/ooxml/officeDocument/relationships/viewProps" Target="viewProp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/Relationships>
</file>

<file path=ppt/comments/comment1.xml><?xml version="1.0" encoding="utf-8"?>
<p:cmLst xmlns:a="http://purl.oclc.org/ooxml/drawingml/main" xmlns:r="http://purl.oclc.org/ooxml/officeDocument/relationships" xmlns:p="http://purl.oclc.org/ooxml/presentationml/main">
  <p:cm authorId="1" dt="2020-12-20T14:44:17.271" idx="1">
    <p:pos x="1683" y="105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47539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49083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676487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%"/>
                    <a:lumOff val="60%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%"/>
                    <a:lumOff val="60%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%"/>
                    <a:lumOff val="60%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440749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469914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%"/>
                <a:lumOff val="60%"/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%"/>
                <a:lumOff val="60%"/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842279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%"/>
                <a:lumOff val="60%"/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%"/>
                <a:lumOff val="60%"/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871057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575745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451494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30185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01686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088172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229101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218838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401046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247656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63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theme" Target="../theme/theme1.xml"/><Relationship Id="rId3" Type="http://purl.oclc.org/ooxml/officeDocument/relationships/slideLayout" Target="../slideLayouts/slideLayout3.xml"/><Relationship Id="rId21" Type="http://purl.oclc.org/ooxml/officeDocument/relationships/image" Target="../media/image4.png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20" Type="http://purl.oclc.org/ooxml/officeDocument/relationships/image" Target="../media/image3.png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image" Target="../media/image2.png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Relationship Id="rId22" Type="http://purl.oclc.org/ooxml/officeDocument/relationships/image" Target="../media/image5.png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.613%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.64%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%">
                <a:schemeClr val="bg2">
                  <a:lumMod val="60%"/>
                  <a:lumOff val="40%"/>
                  <a:alpha val="7%"/>
                </a:schemeClr>
              </a:gs>
              <a:gs pos="69%">
                <a:schemeClr val="bg2">
                  <a:lumMod val="60%"/>
                  <a:lumOff val="40%"/>
                  <a:alpha val="0%"/>
                </a:schemeClr>
              </a:gs>
              <a:gs pos="36%">
                <a:schemeClr val="bg2">
                  <a:lumMod val="60%"/>
                  <a:lumOff val="40%"/>
                  <a:alpha val="6%"/>
                </a:schemeClr>
              </a:gs>
            </a:gsLst>
            <a:path path="circle">
              <a:fillToRect l="50%" t="50%" r="50%" b="50%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.813%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.32%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%"/>
                    <a:alpha val="60%"/>
                  </a:schemeClr>
                </a:solidFill>
              </a:defRPr>
            </a:lvl1pPr>
          </a:lstStyle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%"/>
                    <a:alpha val="60%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08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%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6.jp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6.png"/><Relationship Id="rId2" Type="http://purl.oclc.org/ooxml/officeDocument/relationships/image" Target="../media/image30.jpeg"/><Relationship Id="rId1" Type="http://purl.oclc.org/ooxml/officeDocument/relationships/slideLayout" Target="../slideLayouts/slideLayout6.xml"/><Relationship Id="rId5" Type="http://purl.oclc.org/ooxml/officeDocument/relationships/image" Target="../media/image34.png"/><Relationship Id="rId4" Type="http://purl.oclc.org/ooxml/officeDocument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36.png"/><Relationship Id="rId2" Type="http://purl.oclc.org/ooxml/officeDocument/relationships/image" Target="../media/image35.png"/><Relationship Id="rId1" Type="http://purl.oclc.org/ooxml/officeDocument/relationships/slideLayout" Target="../slideLayouts/slideLayout6.xml"/><Relationship Id="rId6" Type="http://purl.oclc.org/ooxml/officeDocument/relationships/image" Target="../media/image39.png"/><Relationship Id="rId5" Type="http://purl.oclc.org/ooxml/officeDocument/relationships/image" Target="../media/image38.png"/><Relationship Id="rId4" Type="http://purl.oclc.org/ooxml/officeDocument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41.png"/><Relationship Id="rId2" Type="http://purl.oclc.org/ooxml/officeDocument/relationships/image" Target="../media/image40.JPG"/><Relationship Id="rId1" Type="http://purl.oclc.org/ooxml/officeDocument/relationships/slideLayout" Target="../slideLayouts/slideLayout6.xml"/><Relationship Id="rId5" Type="http://purl.oclc.org/ooxml/officeDocument/relationships/image" Target="../media/image42.png"/><Relationship Id="rId4" Type="http://purl.oclc.org/ooxml/officeDocument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44.png"/><Relationship Id="rId2" Type="http://purl.oclc.org/ooxml/officeDocument/relationships/image" Target="../media/image43.png"/><Relationship Id="rId1" Type="http://purl.oclc.org/ooxml/officeDocument/relationships/slideLayout" Target="../slideLayouts/slideLayout6.xml"/><Relationship Id="rId4" Type="http://purl.oclc.org/ooxml/officeDocument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46.png"/><Relationship Id="rId2" Type="http://purl.oclc.org/ooxml/officeDocument/relationships/image" Target="../media/image44.png"/><Relationship Id="rId1" Type="http://purl.oclc.org/ooxml/officeDocument/relationships/slideLayout" Target="../slideLayouts/slideLayout6.xml"/><Relationship Id="rId5" Type="http://purl.oclc.org/ooxml/officeDocument/relationships/image" Target="../media/image45.png"/><Relationship Id="rId4" Type="http://purl.oclc.org/ooxml/officeDocument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49.png"/><Relationship Id="rId2" Type="http://purl.oclc.org/ooxml/officeDocument/relationships/image" Target="../media/image48.png"/><Relationship Id="rId1" Type="http://purl.oclc.org/ooxml/officeDocument/relationships/slideLayout" Target="../slideLayouts/slideLayout6.xml"/><Relationship Id="rId4" Type="http://purl.oclc.org/ooxml/officeDocument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7.pn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9.png"/><Relationship Id="rId2" Type="http://purl.oclc.org/ooxml/officeDocument/relationships/image" Target="../media/image8.png"/><Relationship Id="rId1" Type="http://purl.oclc.org/ooxml/officeDocument/relationships/slideLayout" Target="../slideLayouts/slideLayout2.xml"/><Relationship Id="rId5" Type="http://purl.oclc.org/ooxml/officeDocument/relationships/image" Target="../media/image11.jpeg"/><Relationship Id="rId4" Type="http://purl.oclc.org/ooxml/officeDocument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image" Target="../media/image12.png"/><Relationship Id="rId1" Type="http://purl.oclc.org/ooxml/officeDocument/relationships/slideLayout" Target="../slideLayouts/slideLayout6.xml"/><Relationship Id="rId5" Type="http://purl.oclc.org/ooxml/officeDocument/relationships/image" Target="../media/image15.png"/><Relationship Id="rId4" Type="http://purl.oclc.org/ooxml/officeDocument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15.png"/><Relationship Id="rId3" Type="http://purl.oclc.org/ooxml/officeDocument/relationships/image" Target="../media/image16.png"/><Relationship Id="rId7" Type="http://purl.oclc.org/ooxml/officeDocument/relationships/image" Target="../media/image20.png"/><Relationship Id="rId2" Type="http://purl.oclc.org/ooxml/officeDocument/relationships/image" Target="../media/image12.png"/><Relationship Id="rId1" Type="http://purl.oclc.org/ooxml/officeDocument/relationships/slideLayout" Target="../slideLayouts/slideLayout6.xml"/><Relationship Id="rId6" Type="http://purl.oclc.org/ooxml/officeDocument/relationships/image" Target="../media/image19.png"/><Relationship Id="rId5" Type="http://purl.oclc.org/ooxml/officeDocument/relationships/image" Target="../media/image18.png"/><Relationship Id="rId4" Type="http://purl.oclc.org/ooxml/officeDocument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2.png"/><Relationship Id="rId7" Type="http://purl.oclc.org/ooxml/officeDocument/relationships/comments" Target="../comments/comment1.xml"/><Relationship Id="rId2" Type="http://purl.oclc.org/ooxml/officeDocument/relationships/image" Target="../media/image21.png"/><Relationship Id="rId1" Type="http://purl.oclc.org/ooxml/officeDocument/relationships/slideLayout" Target="../slideLayouts/slideLayout6.xml"/><Relationship Id="rId6" Type="http://purl.oclc.org/ooxml/officeDocument/relationships/image" Target="../media/image12.png"/><Relationship Id="rId5" Type="http://purl.oclc.org/ooxml/officeDocument/relationships/image" Target="../media/image15.png"/><Relationship Id="rId4" Type="http://purl.oclc.org/ooxml/officeDocument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4.png"/><Relationship Id="rId2" Type="http://purl.oclc.org/ooxml/officeDocument/relationships/image" Target="../media/image12.png"/><Relationship Id="rId1" Type="http://purl.oclc.org/ooxml/officeDocument/relationships/slideLayout" Target="../slideLayouts/slideLayout6.xml"/><Relationship Id="rId5" Type="http://purl.oclc.org/ooxml/officeDocument/relationships/image" Target="../media/image15.png"/><Relationship Id="rId4" Type="http://purl.oclc.org/ooxml/officeDocument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6.png"/><Relationship Id="rId2" Type="http://purl.oclc.org/ooxml/officeDocument/relationships/image" Target="../media/image11.jpeg"/><Relationship Id="rId1" Type="http://purl.oclc.org/ooxml/officeDocument/relationships/slideLayout" Target="../slideLayouts/slideLayout6.xml"/><Relationship Id="rId6" Type="http://purl.oclc.org/ooxml/officeDocument/relationships/image" Target="../media/image29.png"/><Relationship Id="rId5" Type="http://purl.oclc.org/ooxml/officeDocument/relationships/image" Target="../media/image28.png"/><Relationship Id="rId4" Type="http://purl.oclc.org/ooxml/officeDocument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31.png"/><Relationship Id="rId2" Type="http://purl.oclc.org/ooxml/officeDocument/relationships/image" Target="../media/image30.jpeg"/><Relationship Id="rId1" Type="http://purl.oclc.org/ooxml/officeDocument/relationships/slideLayout" Target="../slideLayouts/slideLayout6.xml"/><Relationship Id="rId5" Type="http://purl.oclc.org/ooxml/officeDocument/relationships/image" Target="../media/image26.png"/><Relationship Id="rId4" Type="http://purl.oclc.org/ooxml/officeDocument/relationships/image" Target="../media/image32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A323C-20E8-4888-8A30-38FE0B7A1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271" y="-1664791"/>
            <a:ext cx="8825658" cy="3329581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anose="04020705040A02060702" pitchFamily="82" charset="0"/>
              </a:rPr>
              <a:t>Seven Deadly </a:t>
            </a:r>
            <a:r>
              <a:rPr lang="fr-FR" dirty="0" err="1">
                <a:solidFill>
                  <a:schemeClr val="accent3">
                    <a:lumMod val="20%"/>
                    <a:lumOff val="80%"/>
                  </a:schemeClr>
                </a:solidFill>
                <a:latin typeface="Algerian" panose="04020705040A02060702" pitchFamily="82" charset="0"/>
              </a:rPr>
              <a:t>Sins</a:t>
            </a:r>
            <a:endParaRPr lang="fr-FR" dirty="0">
              <a:solidFill>
                <a:schemeClr val="accent3">
                  <a:lumMod val="20%"/>
                  <a:lumOff val="80%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D0EC35-0396-4518-A2D7-C9305B469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271" y="1664789"/>
            <a:ext cx="8825658" cy="861420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20%"/>
                    <a:lumOff val="80%"/>
                  </a:schemeClr>
                </a:solidFill>
                <a:latin typeface="Bahnschrift SemiBold Condensed" panose="020B0502040204020203" pitchFamily="34" charset="0"/>
              </a:rPr>
              <a:t>Présentation de notre projet</a:t>
            </a:r>
          </a:p>
        </p:txBody>
      </p:sp>
      <p:pic>
        <p:nvPicPr>
          <p:cNvPr id="5" name="Image 4" descr="Une image contenant texte, herbe, sport aquatique, nageant&#10;&#10;Description générée automatiquement">
            <a:extLst>
              <a:ext uri="{FF2B5EF4-FFF2-40B4-BE49-F238E27FC236}">
                <a16:creationId xmlns:a16="http://schemas.microsoft.com/office/drawing/2014/main" id="{32897D23-E69D-478A-8961-BBD37635F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71" y="2234387"/>
            <a:ext cx="7457440" cy="419481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B396677-BD9C-4A1D-8FB0-BBCBD918E386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CBA09BCD-95A7-4E3E-9C8E-2138FD76D77F}"/>
              </a:ext>
            </a:extLst>
          </p:cNvPr>
          <p:cNvSpPr txBox="1">
            <a:spLocks/>
          </p:cNvSpPr>
          <p:nvPr/>
        </p:nvSpPr>
        <p:spPr>
          <a:xfrm>
            <a:off x="84269" y="5998487"/>
            <a:ext cx="2398872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2000" b="0" i="0" kern="1200" cap="all">
                <a:solidFill>
                  <a:schemeClr val="bg2">
                    <a:lumMod val="40%"/>
                    <a:lumOff val="60%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8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6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1800" dirty="0">
                <a:solidFill>
                  <a:schemeClr val="accent3">
                    <a:lumMod val="20%"/>
                    <a:lumOff val="80%"/>
                  </a:schemeClr>
                </a:solidFill>
                <a:latin typeface="Bahnschrift SemiBold Condensed" panose="020B0502040204020203" pitchFamily="34" charset="0"/>
              </a:rPr>
              <a:t>Maxime LARNAUDIE</a:t>
            </a:r>
          </a:p>
          <a:p>
            <a:r>
              <a:rPr lang="fr-FR" sz="1800" dirty="0">
                <a:solidFill>
                  <a:schemeClr val="accent3">
                    <a:lumMod val="20%"/>
                    <a:lumOff val="80%"/>
                  </a:schemeClr>
                </a:solidFill>
                <a:latin typeface="Bahnschrift SemiBold Condensed" panose="020B0502040204020203" pitchFamily="34" charset="0"/>
              </a:rPr>
              <a:t>HOUDIER YANIS</a:t>
            </a:r>
          </a:p>
        </p:txBody>
      </p:sp>
    </p:spTree>
    <p:extLst>
      <p:ext uri="{BB962C8B-B14F-4D97-AF65-F5344CB8AC3E}">
        <p14:creationId xmlns:p14="http://schemas.microsoft.com/office/powerpoint/2010/main" val="32292474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2BE233-EF7E-4963-9522-8DCA568B3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.654%" r="0.181%"/>
          <a:stretch/>
        </p:blipFill>
        <p:spPr>
          <a:xfrm>
            <a:off x="-155009" y="1878645"/>
            <a:ext cx="8319052" cy="41022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25015C-EED7-441B-8EC4-947E233A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503" y="5286274"/>
            <a:ext cx="1373785" cy="137378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2FB1AB3-6411-4E71-AB4D-AA2253370161}"/>
              </a:ext>
            </a:extLst>
          </p:cNvPr>
          <p:cNvSpPr txBox="1"/>
          <p:nvPr/>
        </p:nvSpPr>
        <p:spPr>
          <a:xfrm>
            <a:off x="6338550" y="2129026"/>
            <a:ext cx="6151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dirty="0">
                <a:solidFill>
                  <a:srgbClr val="000000"/>
                </a:solidFill>
                <a:latin typeface="Bahnschrift SemiBold SemiConden" pitchFamily="34"/>
              </a:rPr>
              <a:t>SÉPARATION</a:t>
            </a:r>
            <a:endParaRPr lang="fr-FR" sz="3600" b="0" i="0" u="none" strike="noStrike" kern="1200" cap="none" spc="0" baseline="0%" dirty="0">
              <a:solidFill>
                <a:srgbClr val="000000"/>
              </a:solidFill>
              <a:uFillTx/>
              <a:latin typeface="Bahnschrift SemiBold SemiConden" pitchFamily="34"/>
            </a:endParaRPr>
          </a:p>
        </p:txBody>
      </p:sp>
      <p:cxnSp>
        <p:nvCxnSpPr>
          <p:cNvPr id="8" name="Connecteur droit avec flèche 21">
            <a:extLst>
              <a:ext uri="{FF2B5EF4-FFF2-40B4-BE49-F238E27FC236}">
                <a16:creationId xmlns:a16="http://schemas.microsoft.com/office/drawing/2014/main" id="{3E6344F4-ABD2-4C68-A967-89F592103E1C}"/>
              </a:ext>
            </a:extLst>
          </p:cNvPr>
          <p:cNvCxnSpPr>
            <a:cxnSpLocks/>
          </p:cNvCxnSpPr>
          <p:nvPr/>
        </p:nvCxnSpPr>
        <p:spPr>
          <a:xfrm flipH="1">
            <a:off x="5735114" y="2582757"/>
            <a:ext cx="2541698" cy="277443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26E1E351-F1EB-4103-8B98-A75475178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08" y="3540573"/>
            <a:ext cx="3008670" cy="7584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CB8F79F-73BD-4581-AEF7-53A5341E4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327" y="3167534"/>
            <a:ext cx="2345673" cy="1808123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219346B-7BE9-45F1-B25E-437EF5F495F7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Personnages</a:t>
            </a:r>
            <a:r>
              <a:rPr lang="fr-FR" dirty="0">
                <a:latin typeface="Algerian" pitchFamily="82"/>
              </a:rPr>
              <a:t> 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362BD4-D3F5-4F18-BF11-38A7CC4A453F}"/>
              </a:ext>
            </a:extLst>
          </p:cNvPr>
          <p:cNvSpPr txBox="1"/>
          <p:nvPr/>
        </p:nvSpPr>
        <p:spPr>
          <a:xfrm>
            <a:off x="10565773" y="662779"/>
            <a:ext cx="45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10</a:t>
            </a:r>
          </a:p>
        </p:txBody>
      </p:sp>
      <p:sp>
        <p:nvSpPr>
          <p:cNvPr id="15" name="ZoneTexte 26">
            <a:extLst>
              <a:ext uri="{FF2B5EF4-FFF2-40B4-BE49-F238E27FC236}">
                <a16:creationId xmlns:a16="http://schemas.microsoft.com/office/drawing/2014/main" id="{0B53EBE4-2AC3-4883-B0F3-6FFE507D00AC}"/>
              </a:ext>
            </a:extLst>
          </p:cNvPr>
          <p:cNvSpPr txBox="1"/>
          <p:nvPr/>
        </p:nvSpPr>
        <p:spPr>
          <a:xfrm>
            <a:off x="8135453" y="2587642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6" name="ZoneTexte 27">
            <a:extLst>
              <a:ext uri="{FF2B5EF4-FFF2-40B4-BE49-F238E27FC236}">
                <a16:creationId xmlns:a16="http://schemas.microsoft.com/office/drawing/2014/main" id="{E238265A-E7C7-4372-A0E1-D9CA23C5AC47}"/>
              </a:ext>
            </a:extLst>
          </p:cNvPr>
          <p:cNvSpPr txBox="1"/>
          <p:nvPr/>
        </p:nvSpPr>
        <p:spPr>
          <a:xfrm>
            <a:off x="10925175" y="2582757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181968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6ECBAC9-3369-47DE-A9CB-47F23441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2" y="1626141"/>
            <a:ext cx="7301198" cy="42068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D991D4E-7D80-4AAE-96EE-D9C8DBFBC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705240"/>
            <a:ext cx="2914650" cy="3238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B88A4EA-E820-46AD-A1B3-6C2B0179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3" y="2228119"/>
            <a:ext cx="5419725" cy="35909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9EF0EFD-7D3E-49EC-803C-FE5FB57C5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4943879"/>
            <a:ext cx="3933825" cy="10668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89D6AD24-8800-47B3-ADC1-AF7F858DC550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LIEUX</a:t>
            </a:r>
            <a:endParaRPr lang="fr-FR" dirty="0"/>
          </a:p>
        </p:txBody>
      </p:sp>
      <p:cxnSp>
        <p:nvCxnSpPr>
          <p:cNvPr id="8" name="Connecteur droit avec flèche 21">
            <a:extLst>
              <a:ext uri="{FF2B5EF4-FFF2-40B4-BE49-F238E27FC236}">
                <a16:creationId xmlns:a16="http://schemas.microsoft.com/office/drawing/2014/main" id="{D17994EA-67AA-4605-ABAA-4D7D82898905}"/>
              </a:ext>
            </a:extLst>
          </p:cNvPr>
          <p:cNvCxnSpPr>
            <a:cxnSpLocks/>
          </p:cNvCxnSpPr>
          <p:nvPr/>
        </p:nvCxnSpPr>
        <p:spPr>
          <a:xfrm flipH="1">
            <a:off x="6629400" y="2118186"/>
            <a:ext cx="2236304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FB831C3-7AE3-4C75-B93D-60E34E73B365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3F5B838-9D95-46BA-B2D5-40A36D7EA295}"/>
              </a:ext>
            </a:extLst>
          </p:cNvPr>
          <p:cNvSpPr txBox="1"/>
          <p:nvPr/>
        </p:nvSpPr>
        <p:spPr>
          <a:xfrm>
            <a:off x="7173108" y="1842254"/>
            <a:ext cx="6151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NAVIGATION 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dirty="0">
                <a:solidFill>
                  <a:srgbClr val="000000"/>
                </a:solidFill>
                <a:latin typeface="Bahnschrift SemiBold SemiConden" pitchFamily="34"/>
              </a:rPr>
              <a:t>LIEUX</a:t>
            </a:r>
            <a:endParaRPr lang="fr-FR" sz="3600" b="0" i="0" u="none" strike="noStrike" kern="1200" cap="none" spc="0" baseline="0%" dirty="0">
              <a:solidFill>
                <a:srgbClr val="000000"/>
              </a:solidFill>
              <a:uFillTx/>
              <a:latin typeface="Bahnschrift SemiBold SemiConden" pitchFamily="34"/>
            </a:endParaRPr>
          </a:p>
        </p:txBody>
      </p:sp>
      <p:pic>
        <p:nvPicPr>
          <p:cNvPr id="20" name="Image 6">
            <a:extLst>
              <a:ext uri="{FF2B5EF4-FFF2-40B4-BE49-F238E27FC236}">
                <a16:creationId xmlns:a16="http://schemas.microsoft.com/office/drawing/2014/main" id="{B9B0BD07-FAC9-4C4C-88FB-F884FD776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459" y="5283467"/>
            <a:ext cx="877132" cy="14544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ZoneTexte 26">
            <a:extLst>
              <a:ext uri="{FF2B5EF4-FFF2-40B4-BE49-F238E27FC236}">
                <a16:creationId xmlns:a16="http://schemas.microsoft.com/office/drawing/2014/main" id="{4EC9D5BD-E85D-4866-892C-862746BC5518}"/>
              </a:ext>
            </a:extLst>
          </p:cNvPr>
          <p:cNvSpPr txBox="1"/>
          <p:nvPr/>
        </p:nvSpPr>
        <p:spPr>
          <a:xfrm>
            <a:off x="2961253" y="1193764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24" name="ZoneTexte 27">
            <a:extLst>
              <a:ext uri="{FF2B5EF4-FFF2-40B4-BE49-F238E27FC236}">
                <a16:creationId xmlns:a16="http://schemas.microsoft.com/office/drawing/2014/main" id="{16D5B7B8-2A02-433F-A866-496B6BD7CDA4}"/>
              </a:ext>
            </a:extLst>
          </p:cNvPr>
          <p:cNvSpPr txBox="1"/>
          <p:nvPr/>
        </p:nvSpPr>
        <p:spPr>
          <a:xfrm>
            <a:off x="8654463" y="1184190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780391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3" grpId="0"/>
      <p:bldP spid="24" grpId="0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7AEC-74BE-4546-90E6-72596A7B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2" y="1623733"/>
            <a:ext cx="7301198" cy="41929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CC1EAD7-9522-43FF-95D3-6965ED0AD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1" y="2667505"/>
            <a:ext cx="6151880" cy="211557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1A4247F-0F67-4B6F-8E86-B7ED43F54283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LIEUX</a:t>
            </a:r>
            <a:endParaRPr lang="fr-FR" dirty="0"/>
          </a:p>
        </p:txBody>
      </p:sp>
      <p:cxnSp>
        <p:nvCxnSpPr>
          <p:cNvPr id="5" name="Connecteur droit avec flèche 21">
            <a:extLst>
              <a:ext uri="{FF2B5EF4-FFF2-40B4-BE49-F238E27FC236}">
                <a16:creationId xmlns:a16="http://schemas.microsoft.com/office/drawing/2014/main" id="{7A7C7621-F5EA-4359-B4C5-491F77DA6604}"/>
              </a:ext>
            </a:extLst>
          </p:cNvPr>
          <p:cNvCxnSpPr>
            <a:cxnSpLocks/>
          </p:cNvCxnSpPr>
          <p:nvPr/>
        </p:nvCxnSpPr>
        <p:spPr>
          <a:xfrm flipH="1">
            <a:off x="6446520" y="3875866"/>
            <a:ext cx="2236304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58C9C88-2C09-46D3-A060-0F05F46C1896}"/>
              </a:ext>
            </a:extLst>
          </p:cNvPr>
          <p:cNvSpPr txBox="1"/>
          <p:nvPr/>
        </p:nvSpPr>
        <p:spPr>
          <a:xfrm>
            <a:off x="6984406" y="3407446"/>
            <a:ext cx="6151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dirty="0">
                <a:solidFill>
                  <a:srgbClr val="000000"/>
                </a:solidFill>
                <a:latin typeface="Bahnschrift SemiBold SemiConden" pitchFamily="34"/>
              </a:rPr>
              <a:t>DESCRIPTIONS</a:t>
            </a:r>
            <a:endParaRPr lang="fr-FR" sz="3600" b="0" i="0" u="none" strike="noStrike" kern="1200" cap="none" spc="0" baseline="0%" dirty="0">
              <a:solidFill>
                <a:srgbClr val="000000"/>
              </a:solidFill>
              <a:uFillTx/>
              <a:latin typeface="Bahnschrift SemiBold SemiConden" pitchFamily="34"/>
            </a:endParaRP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dirty="0">
                <a:solidFill>
                  <a:srgbClr val="000000"/>
                </a:solidFill>
                <a:latin typeface="Bahnschrift SemiBold SemiConden" pitchFamily="34"/>
              </a:rPr>
              <a:t>LIEUX</a:t>
            </a:r>
            <a:endParaRPr lang="fr-FR" sz="3600" b="0" i="0" u="none" strike="noStrike" kern="1200" cap="none" spc="0" baseline="0%" dirty="0">
              <a:solidFill>
                <a:srgbClr val="000000"/>
              </a:solidFill>
              <a:uFillTx/>
              <a:latin typeface="Bahnschrift SemiBold SemiConden" pitchFamily="34"/>
            </a:endParaRPr>
          </a:p>
        </p:txBody>
      </p:sp>
      <p:sp>
        <p:nvSpPr>
          <p:cNvPr id="7" name="ZoneTexte 26">
            <a:extLst>
              <a:ext uri="{FF2B5EF4-FFF2-40B4-BE49-F238E27FC236}">
                <a16:creationId xmlns:a16="http://schemas.microsoft.com/office/drawing/2014/main" id="{80C56749-711B-4D5A-AFA9-E5DAC1E4CFCB}"/>
              </a:ext>
            </a:extLst>
          </p:cNvPr>
          <p:cNvSpPr txBox="1"/>
          <p:nvPr/>
        </p:nvSpPr>
        <p:spPr>
          <a:xfrm>
            <a:off x="3249702" y="1933641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8" name="ZoneTexte 27">
            <a:extLst>
              <a:ext uri="{FF2B5EF4-FFF2-40B4-BE49-F238E27FC236}">
                <a16:creationId xmlns:a16="http://schemas.microsoft.com/office/drawing/2014/main" id="{1AA645CF-3089-4FFA-AADB-85A2DDA5EB34}"/>
              </a:ext>
            </a:extLst>
          </p:cNvPr>
          <p:cNvSpPr txBox="1"/>
          <p:nvPr/>
        </p:nvSpPr>
        <p:spPr>
          <a:xfrm>
            <a:off x="9296562" y="1933641"/>
            <a:ext cx="5916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pic>
        <p:nvPicPr>
          <p:cNvPr id="15" name="Image 6">
            <a:extLst>
              <a:ext uri="{FF2B5EF4-FFF2-40B4-BE49-F238E27FC236}">
                <a16:creationId xmlns:a16="http://schemas.microsoft.com/office/drawing/2014/main" id="{B86A60E7-4D43-4A07-98EC-D6F9FB66E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459" y="5283467"/>
            <a:ext cx="877132" cy="14544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8EC9E0D-4ECD-45F0-8C27-DB571E7C377E}"/>
              </a:ext>
            </a:extLst>
          </p:cNvPr>
          <p:cNvSpPr txBox="1"/>
          <p:nvPr/>
        </p:nvSpPr>
        <p:spPr>
          <a:xfrm>
            <a:off x="10547813" y="672032"/>
            <a:ext cx="5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11</a:t>
            </a:r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5D4BD5-49DA-4FFE-9C66-601BD9F81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09" y="2667505"/>
            <a:ext cx="31051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1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</p:bld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C039-ECD5-49A1-9070-66A84612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59412"/>
            <a:ext cx="9404723" cy="1400530"/>
          </a:xfrm>
        </p:spPr>
        <p:txBody>
          <a:bodyPr/>
          <a:lstStyle/>
          <a:p>
            <a:pPr algn="ctr"/>
            <a: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Quizz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5F4E64-3D8A-4048-9A65-AD63BF970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0.567%" b="69.283%"/>
          <a:stretch/>
        </p:blipFill>
        <p:spPr>
          <a:xfrm>
            <a:off x="6591061" y="2727587"/>
            <a:ext cx="5276850" cy="14005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6DB609-D0A5-4C36-BAFC-02296C4CF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.971%" b="41.601%"/>
          <a:stretch/>
        </p:blipFill>
        <p:spPr>
          <a:xfrm>
            <a:off x="6591061" y="2090393"/>
            <a:ext cx="5276850" cy="12726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D057C1-3379-45B0-8D11-54E78798B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.623%" b="0.567%"/>
          <a:stretch/>
        </p:blipFill>
        <p:spPr>
          <a:xfrm>
            <a:off x="6591061" y="1813223"/>
            <a:ext cx="5276850" cy="1826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517DFF-48A4-4967-8F34-D39663E0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10" y="2090393"/>
            <a:ext cx="5384682" cy="3396655"/>
          </a:xfrm>
          <a:prstGeom prst="rect">
            <a:avLst/>
          </a:prstGeom>
        </p:spPr>
      </p:pic>
      <p:cxnSp>
        <p:nvCxnSpPr>
          <p:cNvPr id="10" name="Connecteur droit avec flèche 21">
            <a:extLst>
              <a:ext uri="{FF2B5EF4-FFF2-40B4-BE49-F238E27FC236}">
                <a16:creationId xmlns:a16="http://schemas.microsoft.com/office/drawing/2014/main" id="{ADB97808-2677-47E7-8C2F-0F9DAC5579DB}"/>
              </a:ext>
            </a:extLst>
          </p:cNvPr>
          <p:cNvCxnSpPr>
            <a:cxnSpLocks/>
          </p:cNvCxnSpPr>
          <p:nvPr/>
        </p:nvCxnSpPr>
        <p:spPr>
          <a:xfrm flipH="1">
            <a:off x="2068497" y="2800890"/>
            <a:ext cx="4352181" cy="1327227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3" name="Connecteur droit avec flèche 21">
            <a:extLst>
              <a:ext uri="{FF2B5EF4-FFF2-40B4-BE49-F238E27FC236}">
                <a16:creationId xmlns:a16="http://schemas.microsoft.com/office/drawing/2014/main" id="{67A28D12-85ED-46F3-817C-7EDC0826CD15}"/>
              </a:ext>
            </a:extLst>
          </p:cNvPr>
          <p:cNvCxnSpPr>
            <a:cxnSpLocks/>
          </p:cNvCxnSpPr>
          <p:nvPr/>
        </p:nvCxnSpPr>
        <p:spPr>
          <a:xfrm flipH="1">
            <a:off x="2678097" y="3494989"/>
            <a:ext cx="3742581" cy="750451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8" name="Image 1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2080A2DD-5389-44B9-98EB-E8C188AD2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968" y="4500570"/>
            <a:ext cx="1516032" cy="235743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F3E8884-EC8E-48ED-B2E5-037D856D8C69}"/>
              </a:ext>
            </a:extLst>
          </p:cNvPr>
          <p:cNvSpPr txBox="1"/>
          <p:nvPr/>
        </p:nvSpPr>
        <p:spPr>
          <a:xfrm>
            <a:off x="10547813" y="672032"/>
            <a:ext cx="5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877951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C039-ECD5-49A1-9070-66A84612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59412"/>
            <a:ext cx="9404723" cy="1400530"/>
          </a:xfrm>
        </p:spPr>
        <p:txBody>
          <a:bodyPr/>
          <a:lstStyle/>
          <a:p>
            <a:pPr algn="ctr"/>
            <a: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Quizz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517DFF-48A4-4967-8F34-D39663E0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0" y="1821167"/>
            <a:ext cx="5384682" cy="339665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F3E8884-EC8E-48ED-B2E5-037D856D8C69}"/>
              </a:ext>
            </a:extLst>
          </p:cNvPr>
          <p:cNvSpPr txBox="1"/>
          <p:nvPr/>
        </p:nvSpPr>
        <p:spPr>
          <a:xfrm>
            <a:off x="10547813" y="672032"/>
            <a:ext cx="5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8F34EE-F399-43CC-94F3-7C88B4C0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94" y="3496480"/>
            <a:ext cx="6418998" cy="13141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3EACF9-C9AC-4C55-85ED-0AA51C9EE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.537%"/>
          <a:stretch/>
        </p:blipFill>
        <p:spPr>
          <a:xfrm>
            <a:off x="5852719" y="1449159"/>
            <a:ext cx="3571875" cy="1912362"/>
          </a:xfrm>
          <a:prstGeom prst="rect">
            <a:avLst/>
          </a:prstGeom>
        </p:spPr>
      </p:pic>
      <p:pic>
        <p:nvPicPr>
          <p:cNvPr id="18" name="Image 1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2080A2DD-5389-44B9-98EB-E8C188AD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968" y="4500570"/>
            <a:ext cx="1516032" cy="23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4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9A4BA6C-F5B4-443C-BED6-A8431AB21AD0}"/>
              </a:ext>
            </a:extLst>
          </p:cNvPr>
          <p:cNvSpPr txBox="1">
            <a:spLocks/>
          </p:cNvSpPr>
          <p:nvPr/>
        </p:nvSpPr>
        <p:spPr>
          <a:xfrm>
            <a:off x="1393638" y="35941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Quizz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58C762-CF6A-4EA3-A4E1-819BFCB4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1891443"/>
            <a:ext cx="5459510" cy="34155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7D1A3BB-C949-4155-95D0-5B0A01B6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91443"/>
            <a:ext cx="5537457" cy="34155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B9DE64-96A1-4440-92BD-5868FBC34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879" y="5156200"/>
            <a:ext cx="1701800" cy="17018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065451A-45C6-407B-BD39-B231BA30665D}"/>
              </a:ext>
            </a:extLst>
          </p:cNvPr>
          <p:cNvSpPr txBox="1"/>
          <p:nvPr/>
        </p:nvSpPr>
        <p:spPr>
          <a:xfrm>
            <a:off x="10547813" y="672032"/>
            <a:ext cx="5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13</a:t>
            </a:r>
          </a:p>
        </p:txBody>
      </p:sp>
      <p:sp>
        <p:nvSpPr>
          <p:cNvPr id="3" name="Signe Moins 2">
            <a:extLst>
              <a:ext uri="{FF2B5EF4-FFF2-40B4-BE49-F238E27FC236}">
                <a16:creationId xmlns:a16="http://schemas.microsoft.com/office/drawing/2014/main" id="{64FCC74B-EEA6-4847-9E8F-E802F8674737}"/>
              </a:ext>
            </a:extLst>
          </p:cNvPr>
          <p:cNvSpPr/>
          <p:nvPr/>
        </p:nvSpPr>
        <p:spPr>
          <a:xfrm>
            <a:off x="2038525" y="3896687"/>
            <a:ext cx="360727" cy="314586"/>
          </a:xfrm>
          <a:prstGeom prst="mathMinus">
            <a:avLst/>
          </a:prstGeom>
          <a:solidFill>
            <a:schemeClr val="tx2">
              <a:lumMod val="25%"/>
            </a:schemeClr>
          </a:solidFill>
          <a:ln>
            <a:solidFill>
              <a:schemeClr val="bg1">
                <a:lumMod val="50%"/>
                <a:lumOff val="5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igne Moins 8">
            <a:extLst>
              <a:ext uri="{FF2B5EF4-FFF2-40B4-BE49-F238E27FC236}">
                <a16:creationId xmlns:a16="http://schemas.microsoft.com/office/drawing/2014/main" id="{47424F27-9F9D-4C8D-9731-83C734DE1FEE}"/>
              </a:ext>
            </a:extLst>
          </p:cNvPr>
          <p:cNvSpPr/>
          <p:nvPr/>
        </p:nvSpPr>
        <p:spPr>
          <a:xfrm>
            <a:off x="7734650" y="3896687"/>
            <a:ext cx="687897" cy="314586"/>
          </a:xfrm>
          <a:prstGeom prst="mathMinus">
            <a:avLst/>
          </a:prstGeom>
          <a:solidFill>
            <a:schemeClr val="tx2">
              <a:lumMod val="25%"/>
            </a:schemeClr>
          </a:solidFill>
          <a:ln>
            <a:solidFill>
              <a:schemeClr val="bg1">
                <a:lumMod val="50%"/>
                <a:lumOff val="5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7330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5CFF92-C5AF-453B-B4CD-AFE8F5AE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8722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anose="04020705040A02060702" pitchFamily="82" charset="0"/>
              </a:rPr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390E08-4F8B-4192-8D8C-B6D062E98071}"/>
              </a:ext>
            </a:extLst>
          </p:cNvPr>
          <p:cNvSpPr txBox="1"/>
          <p:nvPr/>
        </p:nvSpPr>
        <p:spPr>
          <a:xfrm>
            <a:off x="646111" y="2357120"/>
            <a:ext cx="5033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Bahnschrift SemiCondensed" panose="020B0502040204020203" pitchFamily="34" charset="0"/>
              </a:rPr>
              <a:t>Présentation globale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latin typeface="Bahnschrift SemiCondensed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Bahnschrift SemiCondensed" panose="020B0502040204020203" pitchFamily="34" charset="0"/>
              </a:rPr>
              <a:t>Mise en forme de notre 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latin typeface="Bahnschrift SemiCondensed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Bahnschrift SemiCondensed" panose="020B0502040204020203" pitchFamily="34" charset="0"/>
              </a:rPr>
              <a:t>Quizz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D87364-8674-4729-B5C3-D56FA6F8D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1656080"/>
            <a:ext cx="3810000" cy="381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12EDE73-3CF6-4323-8B78-0D6E192BB40C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336518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89831-FC9A-4FF0-BC31-9107D124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anose="04020705040A02060702" pitchFamily="82" charset="0"/>
              </a:rPr>
              <a:t>Présentation globale</a:t>
            </a:r>
            <a:b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Bahnschrift SemiCondensed" panose="020B0502040204020203" pitchFamily="34" charset="0"/>
              </a:rPr>
            </a:br>
            <a:endParaRPr lang="fr-FR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9B31AD-6DF0-4241-A5A1-768A55E6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79" y="1355271"/>
            <a:ext cx="6045201" cy="53009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3027D1-0700-4D0A-B889-784882F8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75" y="1316999"/>
            <a:ext cx="6185608" cy="53009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902B1E-799D-454B-A419-415CFB6A8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115" y="1316999"/>
            <a:ext cx="6256728" cy="530097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B567703-276A-4C82-9A1D-9D6B461815C7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34E010-1430-4367-A101-D138AFE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51" y="1355271"/>
            <a:ext cx="6276232" cy="53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E5AA3-0465-44AA-AAC1-4819FFAD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91" y="129920"/>
            <a:ext cx="9701047" cy="958987"/>
          </a:xfrm>
        </p:spPr>
        <p:txBody>
          <a:bodyPr/>
          <a:lstStyle/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SYNOPSIS</a:t>
            </a:r>
            <a:endParaRPr lang="fr-FR" sz="5400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56CBE6-6111-45CC-B110-62C83E1A78D8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</a:t>
            </a:r>
          </a:p>
        </p:txBody>
      </p:sp>
      <p:pic>
        <p:nvPicPr>
          <p:cNvPr id="10" name="Image 22">
            <a:extLst>
              <a:ext uri="{FF2B5EF4-FFF2-40B4-BE49-F238E27FC236}">
                <a16:creationId xmlns:a16="http://schemas.microsoft.com/office/drawing/2014/main" id="{4F8A6EA7-54BE-4965-B78A-3AC331D0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8" y="1606683"/>
            <a:ext cx="5571274" cy="48946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1" name="Connecteur droit avec flèche 21">
            <a:extLst>
              <a:ext uri="{FF2B5EF4-FFF2-40B4-BE49-F238E27FC236}">
                <a16:creationId xmlns:a16="http://schemas.microsoft.com/office/drawing/2014/main" id="{5F36F693-0DB7-4045-8422-C5DCDF4F7C46}"/>
              </a:ext>
            </a:extLst>
          </p:cNvPr>
          <p:cNvCxnSpPr/>
          <p:nvPr/>
        </p:nvCxnSpPr>
        <p:spPr>
          <a:xfrm flipH="1">
            <a:off x="6248396" y="1971044"/>
            <a:ext cx="2133607" cy="396237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2" name="ZoneTexte 24">
            <a:extLst>
              <a:ext uri="{FF2B5EF4-FFF2-40B4-BE49-F238E27FC236}">
                <a16:creationId xmlns:a16="http://schemas.microsoft.com/office/drawing/2014/main" id="{0B504ED7-6E27-4AB2-A33B-0328E738E4A6}"/>
              </a:ext>
            </a:extLst>
          </p:cNvPr>
          <p:cNvSpPr txBox="1"/>
          <p:nvPr/>
        </p:nvSpPr>
        <p:spPr>
          <a:xfrm>
            <a:off x="8382003" y="1647876"/>
            <a:ext cx="168528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Condensed" pitchFamily="34"/>
              </a:rPr>
              <a:t>BANNIERE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D0703DED-023E-4C81-B0E3-2715766F3B9C}"/>
              </a:ext>
            </a:extLst>
          </p:cNvPr>
          <p:cNvSpPr txBox="1"/>
          <p:nvPr/>
        </p:nvSpPr>
        <p:spPr>
          <a:xfrm>
            <a:off x="7558407" y="2746830"/>
            <a:ext cx="1046475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4" name="ZoneTexte 28">
            <a:extLst>
              <a:ext uri="{FF2B5EF4-FFF2-40B4-BE49-F238E27FC236}">
                <a16:creationId xmlns:a16="http://schemas.microsoft.com/office/drawing/2014/main" id="{EE98D232-3215-44AD-8D5F-DC81F4466FE3}"/>
              </a:ext>
            </a:extLst>
          </p:cNvPr>
          <p:cNvSpPr txBox="1"/>
          <p:nvPr/>
        </p:nvSpPr>
        <p:spPr>
          <a:xfrm>
            <a:off x="10694154" y="2746830"/>
            <a:ext cx="89728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pic>
        <p:nvPicPr>
          <p:cNvPr id="15" name="Image 30">
            <a:extLst>
              <a:ext uri="{FF2B5EF4-FFF2-40B4-BE49-F238E27FC236}">
                <a16:creationId xmlns:a16="http://schemas.microsoft.com/office/drawing/2014/main" id="{31BA001F-68EE-460C-A340-85AE843E9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64" y="3661586"/>
            <a:ext cx="3818763" cy="2056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 32">
            <a:extLst>
              <a:ext uri="{FF2B5EF4-FFF2-40B4-BE49-F238E27FC236}">
                <a16:creationId xmlns:a16="http://schemas.microsoft.com/office/drawing/2014/main" id="{FED96733-2E21-4D29-A5B9-3B5A8F12B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.94%"/>
          <a:stretch/>
        </p:blipFill>
        <p:spPr>
          <a:xfrm>
            <a:off x="10343308" y="3489820"/>
            <a:ext cx="1433212" cy="8156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" descr="Meliodas | Nanatsu no taizai | Seven deadly sins anime, Anime, Seven deadly  sins">
            <a:extLst>
              <a:ext uri="{FF2B5EF4-FFF2-40B4-BE49-F238E27FC236}">
                <a16:creationId xmlns:a16="http://schemas.microsoft.com/office/drawing/2014/main" id="{D5259115-5FD6-47A7-ABF2-5A877809AE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89718" y="5180688"/>
            <a:ext cx="1510305" cy="151030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45517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22">
            <a:extLst>
              <a:ext uri="{FF2B5EF4-FFF2-40B4-BE49-F238E27FC236}">
                <a16:creationId xmlns:a16="http://schemas.microsoft.com/office/drawing/2014/main" id="{37414203-1775-46F7-9785-E8A3227F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8" y="1368564"/>
            <a:ext cx="5571274" cy="4894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 35">
            <a:extLst>
              <a:ext uri="{FF2B5EF4-FFF2-40B4-BE49-F238E27FC236}">
                <a16:creationId xmlns:a16="http://schemas.microsoft.com/office/drawing/2014/main" id="{5A0A269A-ABEB-46F7-B5A9-4FBC7351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8" y="2994620"/>
            <a:ext cx="2581276" cy="16859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 29">
            <a:extLst>
              <a:ext uri="{FF2B5EF4-FFF2-40B4-BE49-F238E27FC236}">
                <a16:creationId xmlns:a16="http://schemas.microsoft.com/office/drawing/2014/main" id="{7EB44378-BAB2-46EE-A645-59E4D3BE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25" y="3064904"/>
            <a:ext cx="5584696" cy="993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 31">
            <a:extLst>
              <a:ext uri="{FF2B5EF4-FFF2-40B4-BE49-F238E27FC236}">
                <a16:creationId xmlns:a16="http://schemas.microsoft.com/office/drawing/2014/main" id="{28862F81-387C-4042-ADEF-7768FE46A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095" y="1688649"/>
            <a:ext cx="2581278" cy="28414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 33">
            <a:extLst>
              <a:ext uri="{FF2B5EF4-FFF2-40B4-BE49-F238E27FC236}">
                <a16:creationId xmlns:a16="http://schemas.microsoft.com/office/drawing/2014/main" id="{2AC1D38F-CB4A-4DDB-BCB6-F42D0081EE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.013%"/>
          <a:stretch/>
        </p:blipFill>
        <p:spPr>
          <a:xfrm>
            <a:off x="6136096" y="4530055"/>
            <a:ext cx="2581277" cy="10318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 37">
            <a:extLst>
              <a:ext uri="{FF2B5EF4-FFF2-40B4-BE49-F238E27FC236}">
                <a16:creationId xmlns:a16="http://schemas.microsoft.com/office/drawing/2014/main" id="{70D9DBD8-03DC-426F-A00E-0DC2902ED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848" y="4680545"/>
            <a:ext cx="2581276" cy="8667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" descr="Meliodas | Nanatsu no taizai | Seven deadly sins anime, Anime, Seven deadly  sins">
            <a:extLst>
              <a:ext uri="{FF2B5EF4-FFF2-40B4-BE49-F238E27FC236}">
                <a16:creationId xmlns:a16="http://schemas.microsoft.com/office/drawing/2014/main" id="{5E59D5AB-D040-40C0-8621-47F61A87C2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789718" y="5180688"/>
            <a:ext cx="1510305" cy="151030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3" name="Connecteur droit avec flèche 21">
            <a:extLst>
              <a:ext uri="{FF2B5EF4-FFF2-40B4-BE49-F238E27FC236}">
                <a16:creationId xmlns:a16="http://schemas.microsoft.com/office/drawing/2014/main" id="{C7662C97-3AAB-4B7D-B454-9DE3771B37CB}"/>
              </a:ext>
            </a:extLst>
          </p:cNvPr>
          <p:cNvCxnSpPr/>
          <p:nvPr/>
        </p:nvCxnSpPr>
        <p:spPr>
          <a:xfrm flipH="1">
            <a:off x="4618524" y="2846618"/>
            <a:ext cx="2741609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4" name="ZoneTexte 25">
            <a:extLst>
              <a:ext uri="{FF2B5EF4-FFF2-40B4-BE49-F238E27FC236}">
                <a16:creationId xmlns:a16="http://schemas.microsoft.com/office/drawing/2014/main" id="{B762DC9E-0840-4054-A530-348D9AB34444}"/>
              </a:ext>
            </a:extLst>
          </p:cNvPr>
          <p:cNvSpPr txBox="1"/>
          <p:nvPr/>
        </p:nvSpPr>
        <p:spPr>
          <a:xfrm>
            <a:off x="7493334" y="2523451"/>
            <a:ext cx="235352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NAVIGATION</a:t>
            </a: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03368C1B-F564-4DD8-8693-85FC7E28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91" y="129920"/>
            <a:ext cx="9701047" cy="958987"/>
          </a:xfrm>
        </p:spPr>
        <p:txBody>
          <a:bodyPr/>
          <a:lstStyle/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SYNOPSIS</a:t>
            </a:r>
            <a:endParaRPr lang="fr-FR" sz="5400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0EACB34-49FC-43FE-84EC-8FCAC5096563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5</a:t>
            </a:r>
          </a:p>
        </p:txBody>
      </p:sp>
      <p:sp>
        <p:nvSpPr>
          <p:cNvPr id="29" name="ZoneTexte 26">
            <a:extLst>
              <a:ext uri="{FF2B5EF4-FFF2-40B4-BE49-F238E27FC236}">
                <a16:creationId xmlns:a16="http://schemas.microsoft.com/office/drawing/2014/main" id="{AF5B825E-BB47-4394-9575-91606721B872}"/>
              </a:ext>
            </a:extLst>
          </p:cNvPr>
          <p:cNvSpPr txBox="1"/>
          <p:nvPr/>
        </p:nvSpPr>
        <p:spPr>
          <a:xfrm>
            <a:off x="2808853" y="1041364"/>
            <a:ext cx="88108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30" name="ZoneTexte 27">
            <a:extLst>
              <a:ext uri="{FF2B5EF4-FFF2-40B4-BE49-F238E27FC236}">
                <a16:creationId xmlns:a16="http://schemas.microsoft.com/office/drawing/2014/main" id="{21E65F80-3E96-4347-986A-07E7A6B5177D}"/>
              </a:ext>
            </a:extLst>
          </p:cNvPr>
          <p:cNvSpPr txBox="1"/>
          <p:nvPr/>
        </p:nvSpPr>
        <p:spPr>
          <a:xfrm>
            <a:off x="8502063" y="1031790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pic>
        <p:nvPicPr>
          <p:cNvPr id="20" name="Image 33">
            <a:extLst>
              <a:ext uri="{FF2B5EF4-FFF2-40B4-BE49-F238E27FC236}">
                <a16:creationId xmlns:a16="http://schemas.microsoft.com/office/drawing/2014/main" id="{A9D9C5FE-EA86-465A-8C5D-72DFC1CFDE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.258%"/>
          <a:stretch/>
        </p:blipFill>
        <p:spPr>
          <a:xfrm>
            <a:off x="9035846" y="1688649"/>
            <a:ext cx="2581277" cy="13379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260438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9" grpId="0"/>
      <p:bldP spid="30" grpId="0"/>
    </p:bld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850926-0892-44D0-A8EF-FAE237A7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1" y="2939689"/>
            <a:ext cx="4135648" cy="19111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6C91457A-36CB-45AA-96A8-8998FCD4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008" y="2304566"/>
            <a:ext cx="2038353" cy="31813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9">
            <a:extLst>
              <a:ext uri="{FF2B5EF4-FFF2-40B4-BE49-F238E27FC236}">
                <a16:creationId xmlns:a16="http://schemas.microsoft.com/office/drawing/2014/main" id="{D74B491E-DDA9-4A6F-AE83-BD1659514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910" y="2633179"/>
            <a:ext cx="4379739" cy="25241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2" descr="Meliodas | Nanatsu no taizai | Seven deadly sins anime, Anime, Seven deadly  sins">
            <a:extLst>
              <a:ext uri="{FF2B5EF4-FFF2-40B4-BE49-F238E27FC236}">
                <a16:creationId xmlns:a16="http://schemas.microsoft.com/office/drawing/2014/main" id="{8FD98D32-050A-4359-8CCA-E790F61185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39667" y="5062721"/>
            <a:ext cx="1628272" cy="16282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ZoneTexte 25">
            <a:extLst>
              <a:ext uri="{FF2B5EF4-FFF2-40B4-BE49-F238E27FC236}">
                <a16:creationId xmlns:a16="http://schemas.microsoft.com/office/drawing/2014/main" id="{F177ABEF-50F9-46A8-AF67-DC24E4794A85}"/>
              </a:ext>
            </a:extLst>
          </p:cNvPr>
          <p:cNvSpPr txBox="1"/>
          <p:nvPr/>
        </p:nvSpPr>
        <p:spPr>
          <a:xfrm>
            <a:off x="7493334" y="3590245"/>
            <a:ext cx="1293940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chemeClr val="bg1"/>
                </a:solidFill>
                <a:uFillTx/>
                <a:latin typeface="Bahnschrift SemiBold SemiConden" pitchFamily="34"/>
              </a:rPr>
              <a:t>DIAPO</a:t>
            </a:r>
          </a:p>
        </p:txBody>
      </p:sp>
      <p:sp>
        <p:nvSpPr>
          <p:cNvPr id="12" name="ZoneTexte 26">
            <a:extLst>
              <a:ext uri="{FF2B5EF4-FFF2-40B4-BE49-F238E27FC236}">
                <a16:creationId xmlns:a16="http://schemas.microsoft.com/office/drawing/2014/main" id="{B7AA6B51-DE04-4D20-9A8D-D69C54168D43}"/>
              </a:ext>
            </a:extLst>
          </p:cNvPr>
          <p:cNvSpPr txBox="1"/>
          <p:nvPr/>
        </p:nvSpPr>
        <p:spPr>
          <a:xfrm>
            <a:off x="2328181" y="2304566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7FD320F5-391C-4824-B42B-5168C23E01E8}"/>
              </a:ext>
            </a:extLst>
          </p:cNvPr>
          <p:cNvSpPr txBox="1"/>
          <p:nvPr/>
        </p:nvSpPr>
        <p:spPr>
          <a:xfrm>
            <a:off x="5794741" y="1719789"/>
            <a:ext cx="82945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sp>
        <p:nvSpPr>
          <p:cNvPr id="14" name="ZoneTexte 12">
            <a:extLst>
              <a:ext uri="{FF2B5EF4-FFF2-40B4-BE49-F238E27FC236}">
                <a16:creationId xmlns:a16="http://schemas.microsoft.com/office/drawing/2014/main" id="{DB280998-62DC-4DAA-9C1E-D8B48727C1B0}"/>
              </a:ext>
            </a:extLst>
          </p:cNvPr>
          <p:cNvSpPr txBox="1"/>
          <p:nvPr/>
        </p:nvSpPr>
        <p:spPr>
          <a:xfrm>
            <a:off x="8983315" y="1916382"/>
            <a:ext cx="155635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JAVA SCRIPT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4ECE2E0-D165-491D-921A-BD41A8DF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91" y="129920"/>
            <a:ext cx="9701047" cy="958987"/>
          </a:xfrm>
        </p:spPr>
        <p:txBody>
          <a:bodyPr/>
          <a:lstStyle/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SYNOPSIS</a:t>
            </a:r>
            <a:endParaRPr lang="fr-FR" sz="5400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DE295F-F927-4EBC-916F-A4BD2F3292D7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6</a:t>
            </a:r>
          </a:p>
        </p:txBody>
      </p:sp>
      <p:pic>
        <p:nvPicPr>
          <p:cNvPr id="8" name="Image 22">
            <a:extLst>
              <a:ext uri="{FF2B5EF4-FFF2-40B4-BE49-F238E27FC236}">
                <a16:creationId xmlns:a16="http://schemas.microsoft.com/office/drawing/2014/main" id="{1F8F8700-EC4E-4685-97B6-949AEB66D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4" y="1333752"/>
            <a:ext cx="5571274" cy="48946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0" name="Connecteur droit avec flèche 21">
            <a:extLst>
              <a:ext uri="{FF2B5EF4-FFF2-40B4-BE49-F238E27FC236}">
                <a16:creationId xmlns:a16="http://schemas.microsoft.com/office/drawing/2014/main" id="{A88CCEF6-9379-426C-8620-3A45B6EA32BC}"/>
              </a:ext>
            </a:extLst>
          </p:cNvPr>
          <p:cNvCxnSpPr/>
          <p:nvPr/>
        </p:nvCxnSpPr>
        <p:spPr>
          <a:xfrm flipH="1">
            <a:off x="4628683" y="3913412"/>
            <a:ext cx="2741609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2585364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3" grpId="0"/>
      <p:bldP spid="14" grpId="0"/>
    </p:bld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2">
            <a:extLst>
              <a:ext uri="{FF2B5EF4-FFF2-40B4-BE49-F238E27FC236}">
                <a16:creationId xmlns:a16="http://schemas.microsoft.com/office/drawing/2014/main" id="{D0CCBFFE-C58B-4214-BBDC-F510B41F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8" y="1368564"/>
            <a:ext cx="5571274" cy="4894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2">
            <a:extLst>
              <a:ext uri="{FF2B5EF4-FFF2-40B4-BE49-F238E27FC236}">
                <a16:creationId xmlns:a16="http://schemas.microsoft.com/office/drawing/2014/main" id="{830AC343-8114-4EE7-A89C-7ACADE9A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.77%" t="0.416%" r="26.77%" b="-0.416%"/>
          <a:stretch>
            <a:fillRect/>
          </a:stretch>
        </p:blipFill>
        <p:spPr>
          <a:xfrm>
            <a:off x="-1515124" y="2767257"/>
            <a:ext cx="7514612" cy="15266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4F715B1-CB75-47B8-8389-12A897EA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68" y="2946626"/>
            <a:ext cx="2181228" cy="847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2" descr="Meliodas | Nanatsu no taizai | Seven deadly sins anime, Anime, Seven deadly  sins">
            <a:extLst>
              <a:ext uri="{FF2B5EF4-FFF2-40B4-BE49-F238E27FC236}">
                <a16:creationId xmlns:a16="http://schemas.microsoft.com/office/drawing/2014/main" id="{1A83DDB8-908B-487C-8E49-AD9CACB3B9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89718" y="5180688"/>
            <a:ext cx="1510305" cy="151030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Connecteur droit avec flèche 21">
            <a:extLst>
              <a:ext uri="{FF2B5EF4-FFF2-40B4-BE49-F238E27FC236}">
                <a16:creationId xmlns:a16="http://schemas.microsoft.com/office/drawing/2014/main" id="{9C96BF51-014F-4D6D-A0BF-1D921B787D50}"/>
              </a:ext>
            </a:extLst>
          </p:cNvPr>
          <p:cNvCxnSpPr/>
          <p:nvPr/>
        </p:nvCxnSpPr>
        <p:spPr>
          <a:xfrm flipH="1">
            <a:off x="4628683" y="5447574"/>
            <a:ext cx="2741609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0" name="ZoneTexte 25">
            <a:extLst>
              <a:ext uri="{FF2B5EF4-FFF2-40B4-BE49-F238E27FC236}">
                <a16:creationId xmlns:a16="http://schemas.microsoft.com/office/drawing/2014/main" id="{35BB7895-8576-41BD-B058-EB37D9EB4639}"/>
              </a:ext>
            </a:extLst>
          </p:cNvPr>
          <p:cNvSpPr txBox="1"/>
          <p:nvPr/>
        </p:nvSpPr>
        <p:spPr>
          <a:xfrm>
            <a:off x="7370292" y="5124407"/>
            <a:ext cx="197842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SYNOPSIS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6505B01-3537-4A29-805E-CFA4F7D0F104}"/>
              </a:ext>
            </a:extLst>
          </p:cNvPr>
          <p:cNvSpPr txBox="1">
            <a:spLocks/>
          </p:cNvSpPr>
          <p:nvPr/>
        </p:nvSpPr>
        <p:spPr>
          <a:xfrm>
            <a:off x="727391" y="129920"/>
            <a:ext cx="9701047" cy="9589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SYNOPSIS</a:t>
            </a:r>
            <a:endParaRPr lang="fr-FR" sz="5400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73299-C240-42F1-B845-BE787C0C99B6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7</a:t>
            </a:r>
          </a:p>
        </p:txBody>
      </p:sp>
      <p:sp>
        <p:nvSpPr>
          <p:cNvPr id="15" name="ZoneTexte 26">
            <a:extLst>
              <a:ext uri="{FF2B5EF4-FFF2-40B4-BE49-F238E27FC236}">
                <a16:creationId xmlns:a16="http://schemas.microsoft.com/office/drawing/2014/main" id="{13D1225F-B327-41DC-925C-33979233BE1B}"/>
              </a:ext>
            </a:extLst>
          </p:cNvPr>
          <p:cNvSpPr txBox="1"/>
          <p:nvPr/>
        </p:nvSpPr>
        <p:spPr>
          <a:xfrm>
            <a:off x="2808853" y="1041364"/>
            <a:ext cx="88108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6" name="ZoneTexte 27">
            <a:extLst>
              <a:ext uri="{FF2B5EF4-FFF2-40B4-BE49-F238E27FC236}">
                <a16:creationId xmlns:a16="http://schemas.microsoft.com/office/drawing/2014/main" id="{49292EAF-2A13-4AC7-93D2-AF032A364F0A}"/>
              </a:ext>
            </a:extLst>
          </p:cNvPr>
          <p:cNvSpPr txBox="1"/>
          <p:nvPr/>
        </p:nvSpPr>
        <p:spPr>
          <a:xfrm>
            <a:off x="8502063" y="1031790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929439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6" grpId="0"/>
    </p:bld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AE0DFB-5325-4F9A-9E76-8FD93AFF3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.635%" b="2.937%"/>
          <a:stretch/>
        </p:blipFill>
        <p:spPr bwMode="auto">
          <a:xfrm>
            <a:off x="87528" y="1880156"/>
            <a:ext cx="7188718" cy="363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C9E0EE-F742-413E-BBD8-FB401BA8B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175" y="5284946"/>
            <a:ext cx="1375114" cy="13751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5EF615-8D22-496D-9578-3C4797351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97" y="2817177"/>
            <a:ext cx="4476750" cy="16097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8C2F6E0-E782-4F54-8C96-235486320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178" y="1683493"/>
            <a:ext cx="2712833" cy="405365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934A96D-764B-4DB9-B2B2-08DFE6533964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Personnages</a:t>
            </a:r>
            <a:r>
              <a:rPr lang="fr-FR" dirty="0">
                <a:latin typeface="Algerian" pitchFamily="82"/>
              </a:rPr>
              <a:t> 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94038F-EBD1-4198-AE55-1990560E8AC5}"/>
              </a:ext>
            </a:extLst>
          </p:cNvPr>
          <p:cNvSpPr txBox="1"/>
          <p:nvPr/>
        </p:nvSpPr>
        <p:spPr>
          <a:xfrm>
            <a:off x="7173108" y="1842254"/>
            <a:ext cx="6151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NAVIGATION 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PERSONNAGES</a:t>
            </a:r>
          </a:p>
        </p:txBody>
      </p:sp>
      <p:cxnSp>
        <p:nvCxnSpPr>
          <p:cNvPr id="10" name="Connecteur droit avec flèche 21">
            <a:extLst>
              <a:ext uri="{FF2B5EF4-FFF2-40B4-BE49-F238E27FC236}">
                <a16:creationId xmlns:a16="http://schemas.microsoft.com/office/drawing/2014/main" id="{B21FC3BD-049F-4173-810C-60253080FF9D}"/>
              </a:ext>
            </a:extLst>
          </p:cNvPr>
          <p:cNvCxnSpPr>
            <a:cxnSpLocks/>
          </p:cNvCxnSpPr>
          <p:nvPr/>
        </p:nvCxnSpPr>
        <p:spPr>
          <a:xfrm flipH="1">
            <a:off x="7173108" y="2442418"/>
            <a:ext cx="2075071" cy="37475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2968D27-A1C5-42B8-8DD1-4ED189465D80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8</a:t>
            </a:r>
          </a:p>
        </p:txBody>
      </p:sp>
      <p:sp>
        <p:nvSpPr>
          <p:cNvPr id="14" name="ZoneTexte 26">
            <a:extLst>
              <a:ext uri="{FF2B5EF4-FFF2-40B4-BE49-F238E27FC236}">
                <a16:creationId xmlns:a16="http://schemas.microsoft.com/office/drawing/2014/main" id="{40130039-62A8-426F-A653-38157A111709}"/>
              </a:ext>
            </a:extLst>
          </p:cNvPr>
          <p:cNvSpPr txBox="1"/>
          <p:nvPr/>
        </p:nvSpPr>
        <p:spPr>
          <a:xfrm>
            <a:off x="2961253" y="1193764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5" name="ZoneTexte 27">
            <a:extLst>
              <a:ext uri="{FF2B5EF4-FFF2-40B4-BE49-F238E27FC236}">
                <a16:creationId xmlns:a16="http://schemas.microsoft.com/office/drawing/2014/main" id="{407EF45C-8ACF-4CA8-8D4E-FB543AC8EAA1}"/>
              </a:ext>
            </a:extLst>
          </p:cNvPr>
          <p:cNvSpPr txBox="1"/>
          <p:nvPr/>
        </p:nvSpPr>
        <p:spPr>
          <a:xfrm>
            <a:off x="8965963" y="1155862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612DE70-B635-4798-9A1A-A5CADF9610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.451%"/>
          <a:stretch/>
        </p:blipFill>
        <p:spPr>
          <a:xfrm>
            <a:off x="8055179" y="5737152"/>
            <a:ext cx="2712833" cy="7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4936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/>
      <p:bldP spid="15" grpId="0"/>
    </p:bld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9CAE5E-3F68-4376-9176-5C411F1BA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0.375%" r="-0.272%"/>
          <a:stretch/>
        </p:blipFill>
        <p:spPr>
          <a:xfrm>
            <a:off x="132429" y="1922459"/>
            <a:ext cx="8008185" cy="405070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1427B29-B682-40A3-A45F-3A856FBD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4754"/>
            <a:ext cx="7008693" cy="16837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A37438-560B-4491-985D-F54B6685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345" y="1775615"/>
            <a:ext cx="3829050" cy="4457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0E82439-452D-419E-A66F-B83F76F57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503" y="5286274"/>
            <a:ext cx="1373785" cy="137378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521C92A-C64A-4C28-AE69-1F1BDBBD4C71}"/>
              </a:ext>
            </a:extLst>
          </p:cNvPr>
          <p:cNvSpPr txBox="1"/>
          <p:nvPr/>
        </p:nvSpPr>
        <p:spPr>
          <a:xfrm>
            <a:off x="7364712" y="2779731"/>
            <a:ext cx="6151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PERSONNAGES</a:t>
            </a:r>
          </a:p>
        </p:txBody>
      </p:sp>
      <p:cxnSp>
        <p:nvCxnSpPr>
          <p:cNvPr id="10" name="Connecteur droit avec flèche 21">
            <a:extLst>
              <a:ext uri="{FF2B5EF4-FFF2-40B4-BE49-F238E27FC236}">
                <a16:creationId xmlns:a16="http://schemas.microsoft.com/office/drawing/2014/main" id="{41A91406-5815-4A1D-9502-CF2836F8E48E}"/>
              </a:ext>
            </a:extLst>
          </p:cNvPr>
          <p:cNvCxnSpPr>
            <a:cxnSpLocks/>
          </p:cNvCxnSpPr>
          <p:nvPr/>
        </p:nvCxnSpPr>
        <p:spPr>
          <a:xfrm flipH="1">
            <a:off x="7571003" y="3717235"/>
            <a:ext cx="1365893" cy="15940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14491D5B-E702-477C-9D68-5EB772E6B7A8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Personnages</a:t>
            </a:r>
            <a:r>
              <a:rPr lang="fr-FR" dirty="0">
                <a:latin typeface="Algerian" pitchFamily="82"/>
              </a:rPr>
              <a:t> 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6A4094C-164A-482C-A705-9572ABD06CCD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9</a:t>
            </a:r>
          </a:p>
        </p:txBody>
      </p:sp>
      <p:sp>
        <p:nvSpPr>
          <p:cNvPr id="15" name="ZoneTexte 26">
            <a:extLst>
              <a:ext uri="{FF2B5EF4-FFF2-40B4-BE49-F238E27FC236}">
                <a16:creationId xmlns:a16="http://schemas.microsoft.com/office/drawing/2014/main" id="{AF3DD2E4-D6DE-42BD-B12B-4AEBA2B1BF19}"/>
              </a:ext>
            </a:extLst>
          </p:cNvPr>
          <p:cNvSpPr txBox="1"/>
          <p:nvPr/>
        </p:nvSpPr>
        <p:spPr>
          <a:xfrm>
            <a:off x="2808853" y="1041364"/>
            <a:ext cx="88108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6" name="ZoneTexte 27">
            <a:extLst>
              <a:ext uri="{FF2B5EF4-FFF2-40B4-BE49-F238E27FC236}">
                <a16:creationId xmlns:a16="http://schemas.microsoft.com/office/drawing/2014/main" id="{B2AF11B1-5B79-400F-9CEC-F8987134DC34}"/>
              </a:ext>
            </a:extLst>
          </p:cNvPr>
          <p:cNvSpPr txBox="1"/>
          <p:nvPr/>
        </p:nvSpPr>
        <p:spPr>
          <a:xfrm>
            <a:off x="9260185" y="1076948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550300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purl.oclc.org/ooxml/officeDocument/relationships/image" Target="../media/image1.jpeg"/></Relationships>
</file>

<file path=ppt/theme/theme1.xml><?xml version="1.0" encoding="utf-8"?>
<a:theme xmlns:a="http://purl.oclc.org/ooxml/drawingml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%">
              <a:schemeClr val="phClr">
                <a:tint val="64%"/>
                <a:lumMod val="118%"/>
              </a:schemeClr>
            </a:gs>
            <a:gs pos="100%">
              <a:schemeClr val="phClr">
                <a:tint val="92%"/>
                <a:alpha val="100%"/>
                <a:lumMod val="110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8%"/>
                <a:lumMod val="114%"/>
              </a:schemeClr>
            </a:gs>
            <a:gs pos="100%">
              <a:schemeClr val="phClr">
                <a:shade val="90%"/>
                <a:lumMod val="84%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%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%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7%"/>
                <a:hueMod val="88%"/>
                <a:satMod val="130%"/>
                <a:lumMod val="124%"/>
              </a:schemeClr>
            </a:gs>
            <a:gs pos="100%">
              <a:schemeClr val="phClr">
                <a:tint val="96%"/>
                <a:shade val="88%"/>
                <a:hueMod val="108%"/>
                <a:satMod val="164%"/>
                <a:lumMod val="76%"/>
              </a:schemeClr>
            </a:gs>
          </a:gsLst>
          <a:path path="circle">
            <a:fillToRect l="45%" t="65%" r="125%" b="100%"/>
          </a:path>
        </a:gradFill>
        <a:blipFill rotWithShape="1">
          <a:blip xmlns:r="http://purl.oclc.org/ooxml/officeDocument/relationships" r:embed="rId1">
            <a:duotone>
              <a:schemeClr val="phClr">
                <a:shade val="69%"/>
                <a:hueMod val="108%"/>
                <a:satMod val="164%"/>
                <a:lumMod val="74%"/>
              </a:schemeClr>
              <a:schemeClr val="phClr">
                <a:tint val="96%"/>
                <a:hueMod val="88%"/>
                <a:satMod val="140%"/>
                <a:lumMod val="132%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322</TotalTime>
  <Words>84</Words>
  <Application>Microsoft Office PowerPoint</Application>
  <PresentationFormat>Grand écran</PresentationFormat>
  <Paragraphs>70</Paragraphs>
  <Slides>15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Bahnschrift SemiBold Condensed</vt:lpstr>
      <vt:lpstr>Bahnschrift SemiBold SemiConden</vt:lpstr>
      <vt:lpstr>Bahnschrift SemiCondensed</vt:lpstr>
      <vt:lpstr>Bodoni MT Condensed</vt:lpstr>
      <vt:lpstr>Century Gothic</vt:lpstr>
      <vt:lpstr>Wingdings 3</vt:lpstr>
      <vt:lpstr>Ion</vt:lpstr>
      <vt:lpstr>Seven Deadly Sins</vt:lpstr>
      <vt:lpstr>Sommaire</vt:lpstr>
      <vt:lpstr>Présentation globale </vt:lpstr>
      <vt:lpstr>SYNOPSIS</vt:lpstr>
      <vt:lpstr>SYNOPSIS</vt:lpstr>
      <vt:lpstr>SYNOPSIS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Quizz</vt:lpstr>
      <vt:lpstr>Quizz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Larnaudie</dc:creator>
  <cp:lastModifiedBy>Yanis Houdier</cp:lastModifiedBy>
  <cp:revision>42</cp:revision>
  <dcterms:created xsi:type="dcterms:W3CDTF">2020-12-20T12:52:05Z</dcterms:created>
  <dcterms:modified xsi:type="dcterms:W3CDTF">2020-12-20T21:58:43Z</dcterms:modified>
</cp:coreProperties>
</file>